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72" r:id="rId1"/>
  </p:sldMasterIdLst>
  <p:sldIdLst>
    <p:sldId id="329" r:id="rId2"/>
    <p:sldId id="256" r:id="rId3"/>
    <p:sldId id="304" r:id="rId4"/>
    <p:sldId id="305" r:id="rId5"/>
    <p:sldId id="306" r:id="rId6"/>
    <p:sldId id="307" r:id="rId7"/>
    <p:sldId id="308" r:id="rId8"/>
    <p:sldId id="309" r:id="rId9"/>
    <p:sldId id="328" r:id="rId10"/>
    <p:sldId id="311" r:id="rId11"/>
    <p:sldId id="301" r:id="rId12"/>
    <p:sldId id="327" r:id="rId13"/>
    <p:sldId id="294" r:id="rId14"/>
    <p:sldId id="297" r:id="rId15"/>
    <p:sldId id="296" r:id="rId16"/>
    <p:sldId id="299" r:id="rId17"/>
    <p:sldId id="314" r:id="rId18"/>
    <p:sldId id="310" r:id="rId19"/>
    <p:sldId id="30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47" autoAdjust="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25/08/2024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aisyth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762000" cy="994833"/>
          </a:xfrm>
          <a:prstGeom prst="rect">
            <a:avLst/>
          </a:prstGeom>
          <a:noFill/>
        </p:spPr>
      </p:pic>
      <p:pic>
        <p:nvPicPr>
          <p:cNvPr id="5" name="Picture 2" descr="daisyth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0" y="0"/>
            <a:ext cx="762000" cy="994833"/>
          </a:xfrm>
          <a:prstGeom prst="rect">
            <a:avLst/>
          </a:prstGeom>
          <a:noFill/>
        </p:spPr>
      </p:pic>
      <p:pic>
        <p:nvPicPr>
          <p:cNvPr id="6" name="Picture 2" descr="daisyth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63167"/>
            <a:ext cx="762000" cy="994833"/>
          </a:xfrm>
          <a:prstGeom prst="rect">
            <a:avLst/>
          </a:prstGeom>
          <a:noFill/>
        </p:spPr>
      </p:pic>
      <p:pic>
        <p:nvPicPr>
          <p:cNvPr id="7" name="Picture 2" descr="daisyth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0" y="5863167"/>
            <a:ext cx="762000" cy="994833"/>
          </a:xfrm>
          <a:prstGeom prst="rect">
            <a:avLst/>
          </a:prstGeom>
          <a:noFill/>
        </p:spPr>
      </p:pic>
      <p:pic>
        <p:nvPicPr>
          <p:cNvPr id="8" name="Picture 3" descr="flower2DivWHT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4875" y="190500"/>
            <a:ext cx="7477125" cy="420688"/>
          </a:xfrm>
          <a:prstGeom prst="rect">
            <a:avLst/>
          </a:prstGeom>
          <a:noFill/>
        </p:spPr>
      </p:pic>
      <p:pic>
        <p:nvPicPr>
          <p:cNvPr id="9" name="Picture 3" descr="flower2DivWHT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9625" y="6159500"/>
            <a:ext cx="7572375" cy="420688"/>
          </a:xfrm>
          <a:prstGeom prst="rect">
            <a:avLst/>
          </a:prstGeom>
          <a:noFill/>
        </p:spPr>
      </p:pic>
      <p:pic>
        <p:nvPicPr>
          <p:cNvPr id="10" name="Picture 6" descr="flower2DivWHT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-2285999" y="3222625"/>
            <a:ext cx="4953000" cy="285750"/>
          </a:xfrm>
          <a:prstGeom prst="rect">
            <a:avLst/>
          </a:prstGeom>
          <a:noFill/>
        </p:spPr>
      </p:pic>
      <p:pic>
        <p:nvPicPr>
          <p:cNvPr id="11" name="Picture 6" descr="flower2DivWHT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6200000">
            <a:off x="6476999" y="3286125"/>
            <a:ext cx="4953000" cy="28575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91341" y="503527"/>
            <a:ext cx="3852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UBND TP QUY NHƠN</a:t>
            </a:r>
          </a:p>
          <a:p>
            <a:pPr algn="ctr"/>
            <a:r>
              <a:rPr lang="en-US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HĐTD VIÊN CHỨC THÀNH PHỐ </a:t>
            </a:r>
            <a:endParaRPr lang="en-US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072696" y="1106788"/>
            <a:ext cx="2508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Káº¿t quáº£ hÃ¬nh áº£nh cho logo Äáº¡i há»c Huáº¿, khoa du lá»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AutoShape 4" descr="Káº¿t quáº£ hÃ¬nh áº£nh cho logo Äáº¡i há»c Huáº¿, khoa du lá»c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30" name="AutoShape 6" descr="Káº¿t quáº£ hÃ¬nh áº£nh cho Khoa Du lá»ch, Äáº¡i há»c Huáº¿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9598" y="1352020"/>
            <a:ext cx="81534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HƯỚNG DẪN</a:t>
            </a: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 LÀM BÀI THI TRẮC NGHIỆM TRÊN MÁY VI TÍNH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KỲ THI TUYỂN DỤNG VIÊN CHỨC CÁC TRƯỜNG CÔNG LẬP THUỘC UBND THÀNH PHỐ QUY NHƠN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96453" y="5647614"/>
            <a:ext cx="276069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Nhơn</a:t>
            </a: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2024</a:t>
            </a:r>
            <a:endParaRPr lang="en-U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25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09800" y="6858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815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740513"/>
              </p:ext>
            </p:extLst>
          </p:nvPr>
        </p:nvGraphicFramePr>
        <p:xfrm>
          <a:off x="3124199" y="1295400"/>
          <a:ext cx="3394961" cy="326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7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VCTP001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86.66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Xem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Đăng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14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07185" y="859318"/>
            <a:ext cx="5293615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PHẦN NGOẠI NGỮ - TIẾNG ANH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1490036"/>
            <a:ext cx="8153400" cy="5496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04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30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(30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(A2)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 ban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01/2014/TT-BGDĐT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24/01/2014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dung: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Ngoại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tải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UBND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QN.</a:t>
            </a: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5850" y="228600"/>
            <a:ext cx="706755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CÁCH LÀM BÀI THI VÒNG 1: 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75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091043"/>
            <a:ext cx="7772400" cy="5268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Nhấp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chuột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 THI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Mật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khẩu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Giám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mật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khẩu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76200"/>
            <a:ext cx="38862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MÔN TIẾNG ANH: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1510269"/>
            <a:ext cx="6477000" cy="15514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UBND THÀNH PHỐ QUY NHƠN</a:t>
            </a:r>
          </a:p>
          <a:p>
            <a:pPr algn="ctr"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 ĐỒNG TUYỂN DỤNG VIÊN CHỨC THÀNH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</a:p>
          <a:p>
            <a:pPr algn="ctr">
              <a:spcAft>
                <a:spcPts val="1000"/>
              </a:spcAft>
            </a:pPr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&gt;&gt;&gt; VÀO THI</a:t>
            </a:r>
          </a:p>
          <a:p>
            <a:pPr algn="ctr">
              <a:spcAft>
                <a:spcPts val="1000"/>
              </a:spcAft>
            </a:pPr>
            <a:r>
              <a:rPr lang="en-US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&gt;&gt;&gt;ĐĂNG XUẤT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683317" y="4016019"/>
          <a:ext cx="3148965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45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tài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khoản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5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Mật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khẩu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276600" y="3500268"/>
            <a:ext cx="3962400" cy="44965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82184" y="4620768"/>
            <a:ext cx="1554480" cy="381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endParaRPr lang="en-US" sz="20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2020" y="1828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</a:rPr>
              <a:t>B1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3773452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</a:rPr>
              <a:t>B2</a:t>
            </a:r>
            <a:endParaRPr lang="en-US" b="1" dirty="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47800" y="571500"/>
            <a:ext cx="39624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37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/>
              <a:t>V</a:t>
            </a:r>
            <a:r>
              <a:rPr lang="en-US" sz="2400" b="1" dirty="0" err="1" smtClean="0"/>
              <a:t>í</a:t>
            </a:r>
            <a:r>
              <a:rPr lang="en-US" sz="2400" b="1" dirty="0" smtClean="0"/>
              <a:t> </a:t>
            </a:r>
            <a:r>
              <a:rPr lang="en-US" sz="2400" b="1" dirty="0" err="1"/>
              <a:t>dụ</a:t>
            </a:r>
            <a:r>
              <a:rPr lang="en-US" sz="2400" b="1" dirty="0"/>
              <a:t>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0" y="228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BÀI THI MÔN TIẾNG ANH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64781"/>
              </p:ext>
            </p:extLst>
          </p:nvPr>
        </p:nvGraphicFramePr>
        <p:xfrm>
          <a:off x="1447800" y="708372"/>
          <a:ext cx="62484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Số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Báo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Danh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VCTP356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còn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lại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29 </a:t>
                      </a:r>
                      <a:r>
                        <a:rPr lang="en-US" sz="2000" dirty="0" err="1">
                          <a:effectLst/>
                        </a:rPr>
                        <a:t>phút</a:t>
                      </a:r>
                      <a:r>
                        <a:rPr lang="en-US" sz="2000" dirty="0">
                          <a:effectLst/>
                        </a:rPr>
                        <a:t> 50 </a:t>
                      </a:r>
                      <a:r>
                        <a:rPr lang="en-US" sz="2000" dirty="0" err="1">
                          <a:effectLst/>
                        </a:rPr>
                        <a:t>giây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524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93057"/>
              </p:ext>
            </p:extLst>
          </p:nvPr>
        </p:nvGraphicFramePr>
        <p:xfrm>
          <a:off x="1447800" y="2362200"/>
          <a:ext cx="6248400" cy="420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3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62299"/>
              </p:ext>
            </p:extLst>
          </p:nvPr>
        </p:nvGraphicFramePr>
        <p:xfrm>
          <a:off x="1447800" y="2743200"/>
          <a:ext cx="6248400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Students… a lot of homework in the evening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answer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teach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learn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953000" y="5334000"/>
            <a:ext cx="2286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10200" y="5257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53000" y="5791200"/>
            <a:ext cx="16764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3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/>
              <a:t>V</a:t>
            </a:r>
            <a:r>
              <a:rPr lang="en-US" sz="2400" b="1" dirty="0" err="1" smtClean="0"/>
              <a:t>í</a:t>
            </a:r>
            <a:r>
              <a:rPr lang="en-US" sz="2400" b="1" dirty="0" smtClean="0"/>
              <a:t> </a:t>
            </a:r>
            <a:r>
              <a:rPr lang="en-US" sz="2400" b="1" dirty="0" err="1"/>
              <a:t>dụ</a:t>
            </a:r>
            <a:r>
              <a:rPr lang="en-US" sz="2400" b="1" dirty="0"/>
              <a:t>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0" y="228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BÀI THI MÔN TIẾNG ANH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098831"/>
              </p:ext>
            </p:extLst>
          </p:nvPr>
        </p:nvGraphicFramePr>
        <p:xfrm>
          <a:off x="1447800" y="708372"/>
          <a:ext cx="62484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Số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Báo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Danh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VCTP356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còn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lại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29 </a:t>
                      </a:r>
                      <a:r>
                        <a:rPr lang="en-US" sz="2000" dirty="0" err="1">
                          <a:effectLst/>
                        </a:rPr>
                        <a:t>phút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05 </a:t>
                      </a:r>
                      <a:r>
                        <a:rPr lang="en-US" sz="2000" dirty="0" err="1">
                          <a:effectLst/>
                        </a:rPr>
                        <a:t>giây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524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2362200"/>
          <a:ext cx="6248400" cy="420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35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8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412700"/>
              </p:ext>
            </p:extLst>
          </p:nvPr>
        </p:nvGraphicFramePr>
        <p:xfrm>
          <a:off x="1447800" y="2743200"/>
          <a:ext cx="6248400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Students… a lot of homework in the evening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do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answer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teach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learn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953000" y="5181600"/>
            <a:ext cx="2286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10200" y="5105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10200" y="5638800"/>
            <a:ext cx="16764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5029200" y="3065621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73317" y="610618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hời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08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/>
              <a:t>V</a:t>
            </a:r>
            <a:r>
              <a:rPr lang="en-US" sz="2400" b="1" dirty="0" err="1" smtClean="0"/>
              <a:t>í</a:t>
            </a:r>
            <a:r>
              <a:rPr lang="en-US" sz="2400" b="1" dirty="0" smtClean="0"/>
              <a:t> </a:t>
            </a:r>
            <a:r>
              <a:rPr lang="en-US" sz="2400" b="1" dirty="0" err="1"/>
              <a:t>dụ</a:t>
            </a:r>
            <a:r>
              <a:rPr lang="en-US" sz="2400" b="1" dirty="0"/>
              <a:t>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0" y="228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BÀI THI MÔN TIẾNG ANH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370438"/>
              </p:ext>
            </p:extLst>
          </p:nvPr>
        </p:nvGraphicFramePr>
        <p:xfrm>
          <a:off x="1447800" y="708372"/>
          <a:ext cx="62484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Số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Báo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Danh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VCTP356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còn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lại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12 </a:t>
                      </a:r>
                      <a:r>
                        <a:rPr lang="en-US" sz="2000" dirty="0" err="1">
                          <a:effectLst/>
                        </a:rPr>
                        <a:t>phút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55 </a:t>
                      </a:r>
                      <a:r>
                        <a:rPr lang="en-US" sz="2000" dirty="0" err="1">
                          <a:effectLst/>
                        </a:rPr>
                        <a:t>giây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524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961087"/>
              </p:ext>
            </p:extLst>
          </p:nvPr>
        </p:nvGraphicFramePr>
        <p:xfrm>
          <a:off x="838200" y="2362200"/>
          <a:ext cx="7772400" cy="420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953000" y="5943600"/>
            <a:ext cx="2286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410200" y="5873234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53000" y="6324600"/>
            <a:ext cx="16764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984905"/>
              </p:ext>
            </p:extLst>
          </p:nvPr>
        </p:nvGraphicFramePr>
        <p:xfrm>
          <a:off x="879695" y="2890480"/>
          <a:ext cx="7772400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6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61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6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30:</a:t>
                      </a:r>
                      <a:endParaRPr lang="en-US" sz="16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sister/ brother / not interested / buy / new / car.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aren’t interested in buying a new car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aren't interest in buying a new car.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isn't interested in buying a new car.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aren't interested at buying a new car.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43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/>
              <a:t>V</a:t>
            </a:r>
            <a:r>
              <a:rPr lang="en-US" sz="2400" b="1" dirty="0" err="1" smtClean="0"/>
              <a:t>í</a:t>
            </a:r>
            <a:r>
              <a:rPr lang="en-US" sz="2400" b="1" dirty="0" smtClean="0"/>
              <a:t> </a:t>
            </a:r>
            <a:r>
              <a:rPr lang="en-US" sz="2400" b="1" dirty="0" err="1"/>
              <a:t>dụ</a:t>
            </a:r>
            <a:r>
              <a:rPr lang="en-US" sz="2400" b="1" dirty="0"/>
              <a:t>: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059317" y="28856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BÀI THI MÔN TIẾNG ANH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1657" y="8969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5904"/>
              </p:ext>
            </p:extLst>
          </p:nvPr>
        </p:nvGraphicFramePr>
        <p:xfrm>
          <a:off x="970229" y="1502490"/>
          <a:ext cx="7772400" cy="245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773817" y="3288926"/>
            <a:ext cx="152400" cy="152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29200" y="3256495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1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49674" y="3625663"/>
            <a:ext cx="1270126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5642"/>
              </p:ext>
            </p:extLst>
          </p:nvPr>
        </p:nvGraphicFramePr>
        <p:xfrm>
          <a:off x="990600" y="1849147"/>
          <a:ext cx="8077200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6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2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30:</a:t>
                      </a:r>
                      <a:endParaRPr lang="en-US" sz="12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sister/ brother / not interested / buy / new / car.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My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sister and my brother aren’t interested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in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buying a new car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aren't interest in buying a new car.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isn't interested in buying a new car.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aren't interested at buying a new car.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4521451" y="190031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168274" y="40386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28357" y="4177167"/>
            <a:ext cx="792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0257" y="4672281"/>
            <a:ext cx="7848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10…</a:t>
            </a:r>
          </a:p>
          <a:p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5664447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086600"/>
              </p:ext>
            </p:extLst>
          </p:nvPr>
        </p:nvGraphicFramePr>
        <p:xfrm>
          <a:off x="1549651" y="381000"/>
          <a:ext cx="6248400" cy="515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err="1" smtClean="0">
                          <a:effectLst/>
                        </a:rPr>
                        <a:t>Số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Báo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Danh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en-US" sz="1400" dirty="0" smtClean="0">
                          <a:effectLst/>
                        </a:rPr>
                        <a:t>VCTP356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err="1" smtClean="0">
                          <a:effectLst/>
                        </a:rPr>
                        <a:t>Thời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còn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lại</a:t>
                      </a:r>
                      <a:endParaRPr lang="en-U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7 </a:t>
                      </a:r>
                      <a:r>
                        <a:rPr lang="en-US" sz="1400" dirty="0" err="1">
                          <a:effectLst/>
                        </a:rPr>
                        <a:t>phút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55 </a:t>
                      </a:r>
                      <a:r>
                        <a:rPr lang="en-US" sz="1400" dirty="0" err="1">
                          <a:effectLst/>
                        </a:rPr>
                        <a:t>giây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85372" y="6241978"/>
            <a:ext cx="8624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1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1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63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</a:rPr>
              <a:t>V</a:t>
            </a:r>
            <a:r>
              <a:rPr lang="en-US" sz="2400" b="1" dirty="0" err="1" smtClean="0">
                <a:solidFill>
                  <a:prstClr val="black"/>
                </a:solidFill>
              </a:rPr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dụ</a:t>
            </a:r>
            <a:r>
              <a:rPr lang="en-US" sz="2400" b="1" dirty="0">
                <a:solidFill>
                  <a:prstClr val="black"/>
                </a:solidFill>
              </a:rPr>
              <a:t>: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59317" y="28856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BÀI THI MÔN TIẾNG ANH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1657" y="8969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0229" y="1502490"/>
          <a:ext cx="7772400" cy="245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773817" y="3288926"/>
            <a:ext cx="152400" cy="152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3256495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1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49674" y="3625663"/>
            <a:ext cx="1270126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990600" y="1849147"/>
          <a:ext cx="8077200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6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2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30:</a:t>
                      </a:r>
                      <a:endParaRPr lang="en-US" sz="12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sister/ brother / not interested / buy / new / car.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My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sister and my brother aren’t interested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in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buying a new car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aren't interest in buying a new car.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isn't interested in buying a new car.</a:t>
                      </a: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 sister and my brother aren't interested at buying a new car.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4521451" y="190031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168274" y="40386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28357" y="4343400"/>
            <a:ext cx="792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0257" y="4942582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10…</a:t>
            </a:r>
          </a:p>
          <a:p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20… </a:t>
            </a:r>
            <a:r>
              <a:rPr lang="en-US" sz="1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30.</a:t>
            </a:r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60006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1549651" y="381000"/>
          <a:ext cx="6248400" cy="515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err="1" smtClean="0">
                          <a:effectLst/>
                        </a:rPr>
                        <a:t>Số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Báo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Danh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en-US" sz="1400" dirty="0" smtClean="0">
                          <a:effectLst/>
                        </a:rPr>
                        <a:t>VC01</a:t>
                      </a:r>
                      <a:endParaRPr lang="en-US" sz="14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dirty="0" err="1" smtClean="0">
                          <a:effectLst/>
                        </a:rPr>
                        <a:t>Thời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còn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lại</a:t>
                      </a:r>
                      <a:endParaRPr lang="en-U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7 </a:t>
                      </a:r>
                      <a:r>
                        <a:rPr lang="en-US" sz="1400" dirty="0" err="1">
                          <a:effectLst/>
                        </a:rPr>
                        <a:t>phút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55 </a:t>
                      </a:r>
                      <a:r>
                        <a:rPr lang="en-US" sz="1400" dirty="0" err="1">
                          <a:effectLst/>
                        </a:rPr>
                        <a:t>giây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34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495046" y="3200400"/>
            <a:ext cx="2362954" cy="4771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122378" y="223137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11651" y="457200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 NHẬN NỘP BÀI</a:t>
            </a:r>
            <a:endParaRPr 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0" y="1219200"/>
            <a:ext cx="815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89232" y="1997798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84737" y="1981200"/>
            <a:ext cx="1473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029200" y="2224774"/>
            <a:ext cx="152400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16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09800" y="6858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815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83058"/>
              </p:ext>
            </p:extLst>
          </p:nvPr>
        </p:nvGraphicFramePr>
        <p:xfrm>
          <a:off x="3124199" y="1295400"/>
          <a:ext cx="3394961" cy="326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7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7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VCTP356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anh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93.33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Xem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Đăng</a:t>
                      </a:r>
                      <a:r>
                        <a:rPr lang="en-US" sz="1800" u="sng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u="sng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95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0196" y="275759"/>
            <a:ext cx="6490204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CÁCH LÀM BÀI THI VÒNG 1: 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838200"/>
            <a:ext cx="45720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PHẦN KIẾN THỨC CHUNG: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490036"/>
            <a:ext cx="8305800" cy="470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3600" b="1" u="sng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trắc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02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04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(60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362200" y="2209800"/>
            <a:ext cx="4419600" cy="2362200"/>
          </a:xfrm>
          <a:prstGeom prst="rect">
            <a:avLst/>
          </a:prstGeom>
          <a:solidFill>
            <a:srgbClr val="FFFFCC"/>
          </a:solidFill>
          <a:ln w="9525">
            <a:solidFill>
              <a:srgbClr val="FFFFCC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pPr algn="ctr" defTabSz="912813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hị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defTabSz="912813"/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091043"/>
            <a:ext cx="7772400" cy="5268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mềm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lý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Nhấp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chuột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 THI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tài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danh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Mật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khẩu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Giám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thị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hướng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mật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khẩu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Sau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đăng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sẽ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76200"/>
            <a:ext cx="3886200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PHẦN KIẾN THỨC CHUNG: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1510269"/>
            <a:ext cx="6477000" cy="15514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UBND THÀNH PHỐ QUY NHƠN</a:t>
            </a:r>
          </a:p>
          <a:p>
            <a:pPr lvl="0" algn="ctr">
              <a:spcAft>
                <a:spcPts val="10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HỘI ĐỒNG TUYỂN DỤNG VIÊN CHỨC THÀNH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PHỐ</a:t>
            </a:r>
          </a:p>
          <a:p>
            <a:pPr lvl="0" algn="ctr">
              <a:spcAft>
                <a:spcPts val="1000"/>
              </a:spcAft>
            </a:pPr>
            <a:r>
              <a:rPr lang="en-US" b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&gt;&gt;&gt; VÀO THI</a:t>
            </a:r>
          </a:p>
          <a:p>
            <a:pPr lvl="0" algn="ctr">
              <a:spcAft>
                <a:spcPts val="1000"/>
              </a:spcAft>
            </a:pPr>
            <a:r>
              <a:rPr lang="en-US" b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&gt;&gt;&gt;ĐĂNG XUẤT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91356"/>
              </p:ext>
            </p:extLst>
          </p:nvPr>
        </p:nvGraphicFramePr>
        <p:xfrm>
          <a:off x="3683317" y="4016019"/>
          <a:ext cx="3148965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945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Tên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tài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khoản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55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Mật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khẩu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3276600" y="3500268"/>
            <a:ext cx="3962400" cy="44965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82184" y="4620768"/>
            <a:ext cx="1554480" cy="381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endParaRPr lang="en-US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22020" y="1828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B1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914400" y="3773452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B2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1447800" y="571500"/>
            <a:ext cx="39624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39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</a:rPr>
              <a:t>V</a:t>
            </a:r>
            <a:r>
              <a:rPr lang="en-US" sz="2400" b="1" dirty="0" err="1" smtClean="0">
                <a:solidFill>
                  <a:prstClr val="black"/>
                </a:solidFill>
              </a:rPr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dụ</a:t>
            </a:r>
            <a:r>
              <a:rPr lang="en-US" sz="2400" b="1" dirty="0">
                <a:solidFill>
                  <a:prstClr val="black"/>
                </a:solidFill>
              </a:rPr>
              <a:t>: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16320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THI MÔN KIẾN THỨC CHUNG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97255"/>
              </p:ext>
            </p:extLst>
          </p:nvPr>
        </p:nvGraphicFramePr>
        <p:xfrm>
          <a:off x="1447800" y="708372"/>
          <a:ext cx="62484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Số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Báo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Danh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VCTP001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còn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lại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59 </a:t>
                      </a:r>
                      <a:r>
                        <a:rPr lang="en-US" sz="2000" dirty="0" err="1">
                          <a:effectLst/>
                        </a:rPr>
                        <a:t>phút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58 </a:t>
                      </a:r>
                      <a:r>
                        <a:rPr lang="en-US" sz="2000" dirty="0" err="1">
                          <a:effectLst/>
                        </a:rPr>
                        <a:t>giây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524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756967"/>
              </p:ext>
            </p:extLst>
          </p:nvPr>
        </p:nvGraphicFramePr>
        <p:xfrm>
          <a:off x="1447800" y="2362200"/>
          <a:ext cx="6248400" cy="420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901036"/>
              </p:ext>
            </p:extLst>
          </p:nvPr>
        </p:nvGraphicFramePr>
        <p:xfrm>
          <a:off x="762000" y="2743200"/>
          <a:ext cx="7543800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1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gồm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60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62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62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70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điều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953000" y="5181600"/>
            <a:ext cx="2286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5105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53000" y="5638800"/>
            <a:ext cx="16764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6111240"/>
            <a:ext cx="8624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1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1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1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</a:rPr>
              <a:t>V</a:t>
            </a:r>
            <a:r>
              <a:rPr lang="en-US" sz="2400" b="1" dirty="0" err="1" smtClean="0">
                <a:solidFill>
                  <a:prstClr val="black"/>
                </a:solidFill>
              </a:rPr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dụ</a:t>
            </a:r>
            <a:r>
              <a:rPr lang="en-US" sz="2400" b="1" dirty="0">
                <a:solidFill>
                  <a:prstClr val="black"/>
                </a:solidFill>
              </a:rPr>
              <a:t>:</a:t>
            </a:r>
            <a:endParaRPr lang="en-US" sz="2400" dirty="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96966"/>
              </p:ext>
            </p:extLst>
          </p:nvPr>
        </p:nvGraphicFramePr>
        <p:xfrm>
          <a:off x="1447800" y="708372"/>
          <a:ext cx="62484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Số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Báo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Danh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VCTP001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còn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lại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59 </a:t>
                      </a:r>
                      <a:r>
                        <a:rPr lang="en-US" sz="2000" dirty="0" err="1">
                          <a:effectLst/>
                        </a:rPr>
                        <a:t>phút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10 </a:t>
                      </a:r>
                      <a:r>
                        <a:rPr lang="en-US" sz="2000" dirty="0" err="1">
                          <a:effectLst/>
                        </a:rPr>
                        <a:t>giây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524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76728"/>
              </p:ext>
            </p:extLst>
          </p:nvPr>
        </p:nvGraphicFramePr>
        <p:xfrm>
          <a:off x="1447800" y="2362200"/>
          <a:ext cx="6248400" cy="420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953000" y="5334000"/>
            <a:ext cx="2286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52578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53000" y="5791200"/>
            <a:ext cx="16764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577970"/>
              </p:ext>
            </p:extLst>
          </p:nvPr>
        </p:nvGraphicFramePr>
        <p:xfrm>
          <a:off x="762000" y="2743200"/>
          <a:ext cx="7543800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1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1: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Luật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gồm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60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62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6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62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chương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70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điều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5074920" y="409346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14600" y="16320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THI MÔN KIẾN THỨC CHUNG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6307494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vi-VN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hời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1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79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</a:rPr>
              <a:t>V</a:t>
            </a:r>
            <a:r>
              <a:rPr lang="en-US" sz="2400" b="1" dirty="0" err="1" smtClean="0">
                <a:solidFill>
                  <a:prstClr val="black"/>
                </a:solidFill>
              </a:rPr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dụ</a:t>
            </a:r>
            <a:r>
              <a:rPr lang="en-US" sz="2400" b="1" dirty="0">
                <a:solidFill>
                  <a:prstClr val="black"/>
                </a:solidFill>
              </a:rPr>
              <a:t>: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16320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THI MÔN KIẾN THỨC CHUNG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802502"/>
              </p:ext>
            </p:extLst>
          </p:nvPr>
        </p:nvGraphicFramePr>
        <p:xfrm>
          <a:off x="1447800" y="708372"/>
          <a:ext cx="62484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Số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Báo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Danh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VCTP001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còn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lại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58 </a:t>
                      </a:r>
                      <a:r>
                        <a:rPr lang="en-US" sz="2000" dirty="0" err="1">
                          <a:effectLst/>
                        </a:rPr>
                        <a:t>phút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59 </a:t>
                      </a:r>
                      <a:r>
                        <a:rPr lang="en-US" sz="2000" dirty="0" err="1">
                          <a:effectLst/>
                        </a:rPr>
                        <a:t>giây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524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47800" y="2362200"/>
          <a:ext cx="6248400" cy="420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360550"/>
              </p:ext>
            </p:extLst>
          </p:nvPr>
        </p:nvGraphicFramePr>
        <p:xfrm>
          <a:off x="762000" y="2743200"/>
          <a:ext cx="7543800" cy="3364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1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u="sng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2: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42.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Hằng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căn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d.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977384" y="5864614"/>
            <a:ext cx="2286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5794248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77384" y="6324600"/>
            <a:ext cx="16764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07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</a:rPr>
              <a:t>V</a:t>
            </a:r>
            <a:r>
              <a:rPr lang="en-US" sz="2400" b="1" dirty="0" err="1" smtClean="0">
                <a:solidFill>
                  <a:prstClr val="black"/>
                </a:solidFill>
              </a:rPr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dụ</a:t>
            </a:r>
            <a:r>
              <a:rPr lang="en-US" sz="2400" b="1" dirty="0">
                <a:solidFill>
                  <a:prstClr val="black"/>
                </a:solidFill>
              </a:rPr>
              <a:t>: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4600" y="16320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THI MÔN KIẾN THỨC CHUNG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967086"/>
              </p:ext>
            </p:extLst>
          </p:nvPr>
        </p:nvGraphicFramePr>
        <p:xfrm>
          <a:off x="1447800" y="708372"/>
          <a:ext cx="6248400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Số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Báo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Danh</a:t>
                      </a:r>
                      <a:r>
                        <a:rPr lang="en-US" sz="1600" dirty="0">
                          <a:effectLst/>
                        </a:rPr>
                        <a:t>: </a:t>
                      </a:r>
                      <a:r>
                        <a:rPr lang="en-US" sz="1600" dirty="0" smtClean="0">
                          <a:effectLst/>
                        </a:rPr>
                        <a:t>VCTP001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</a:rPr>
                        <a:t>Thời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gian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còn</a:t>
                      </a:r>
                      <a:r>
                        <a:rPr lang="en-US" sz="1300" dirty="0">
                          <a:effectLst/>
                        </a:rPr>
                        <a:t> </a:t>
                      </a:r>
                      <a:r>
                        <a:rPr lang="en-US" sz="1300" dirty="0" err="1">
                          <a:effectLst/>
                        </a:rPr>
                        <a:t>lại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58 </a:t>
                      </a:r>
                      <a:r>
                        <a:rPr lang="en-US" sz="2000" dirty="0" err="1">
                          <a:effectLst/>
                        </a:rPr>
                        <a:t>phút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smtClean="0">
                          <a:effectLst/>
                        </a:rPr>
                        <a:t>15 </a:t>
                      </a:r>
                      <a:r>
                        <a:rPr lang="en-US" sz="2000" dirty="0" err="1">
                          <a:effectLst/>
                        </a:rPr>
                        <a:t>giây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1524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2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47800" y="2362200"/>
          <a:ext cx="6248400" cy="420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0" y="2743200"/>
          <a:ext cx="7543800" cy="3364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31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1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4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u="sng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2: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42.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định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Hằng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căn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cứ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xuất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18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d.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nhiệm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vụ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Đúng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Sai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977384" y="5638800"/>
            <a:ext cx="228600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55626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0" y="6089531"/>
            <a:ext cx="1676400" cy="381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074920" y="3581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" y="76200"/>
            <a:ext cx="990600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prstClr val="black"/>
                </a:solidFill>
              </a:rPr>
              <a:t>V</a:t>
            </a:r>
            <a:r>
              <a:rPr lang="en-US" sz="2400" b="1" dirty="0" err="1" smtClean="0">
                <a:solidFill>
                  <a:prstClr val="black"/>
                </a:solidFill>
              </a:rPr>
              <a:t>í</a:t>
            </a:r>
            <a:r>
              <a:rPr lang="en-US" sz="2400" b="1" dirty="0" smtClean="0">
                <a:solidFill>
                  <a:prstClr val="black"/>
                </a:solidFill>
              </a:rPr>
              <a:t> </a:t>
            </a:r>
            <a:r>
              <a:rPr lang="en-US" sz="2400" b="1" dirty="0" err="1">
                <a:solidFill>
                  <a:prstClr val="black"/>
                </a:solidFill>
              </a:rPr>
              <a:t>dụ</a:t>
            </a:r>
            <a:r>
              <a:rPr lang="en-US" sz="2400" b="1" dirty="0">
                <a:solidFill>
                  <a:prstClr val="black"/>
                </a:solidFill>
              </a:rPr>
              <a:t>:</a:t>
            </a:r>
            <a:endParaRPr lang="en-US" sz="2400" dirty="0">
              <a:solidFill>
                <a:prstClr val="black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171308"/>
              </p:ext>
            </p:extLst>
          </p:nvPr>
        </p:nvGraphicFramePr>
        <p:xfrm>
          <a:off x="1549651" y="399273"/>
          <a:ext cx="6248400" cy="5958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6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Số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Báo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Danh</a:t>
                      </a:r>
                      <a:r>
                        <a:rPr lang="en-US" sz="1400" dirty="0">
                          <a:effectLst/>
                        </a:rPr>
                        <a:t>: </a:t>
                      </a:r>
                      <a:r>
                        <a:rPr lang="en-US" sz="1400" dirty="0" smtClean="0">
                          <a:effectLst/>
                        </a:rPr>
                        <a:t>VCTP001</a:t>
                      </a:r>
                      <a:endParaRPr lang="en-U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effectLst/>
                        </a:rPr>
                        <a:t>Thời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gian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còn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lại</a:t>
                      </a:r>
                      <a:endParaRPr lang="en-US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Đã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hết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thời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gian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làm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aseline="0" dirty="0" err="1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bài</a:t>
                      </a:r>
                      <a:endParaRPr lang="en-US" sz="20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1657" y="8969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endParaRPr lang="en-US" sz="1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70229" y="1502490"/>
          <a:ext cx="7772400" cy="245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4773817" y="3288926"/>
            <a:ext cx="152400" cy="152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3256495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1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lang="en-US" sz="1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49674" y="3625663"/>
            <a:ext cx="1270126" cy="228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897518"/>
              </p:ext>
            </p:extLst>
          </p:nvPr>
        </p:nvGraphicFramePr>
        <p:xfrm>
          <a:off x="990600" y="1849147"/>
          <a:ext cx="8077200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6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1200" u="sng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sng" dirty="0" smtClean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56:</a:t>
                      </a:r>
                      <a:endParaRPr lang="en-US" sz="1200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6690" algn="l"/>
                          <a:tab pos="914400" algn="l"/>
                          <a:tab pos="1691640" algn="l"/>
                          <a:tab pos="2286000" algn="l"/>
                          <a:tab pos="2743200" algn="l"/>
                          <a:tab pos="3200400" algn="l"/>
                          <a:tab pos="4114800" algn="l"/>
                          <a:tab pos="4709160" algn="l"/>
                        </a:tabLst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Cơ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đại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dân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None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phủ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Ủy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trận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Nam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xã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hội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4521451" y="190031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168274" y="4038600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28357" y="4343400"/>
            <a:ext cx="792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0257" y="4910316"/>
            <a:ext cx="7848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32…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33… </a:t>
            </a:r>
            <a:r>
              <a:rPr lang="en-US" sz="1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34… </a:t>
            </a:r>
            <a:r>
              <a:rPr lang="en-US" sz="1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35… </a:t>
            </a:r>
            <a:r>
              <a:rPr lang="en-US" sz="1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37…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39…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41…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43…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47…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49…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51…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52…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53…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54…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55… </a:t>
            </a:r>
            <a:r>
              <a:rPr lang="en-US" sz="1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56… </a:t>
            </a:r>
            <a:r>
              <a:rPr lang="en-US" sz="1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57… </a:t>
            </a:r>
            <a:r>
              <a:rPr lang="en-US" sz="1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58… </a:t>
            </a:r>
            <a:r>
              <a:rPr lang="en-US" sz="1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59… </a:t>
            </a:r>
            <a:r>
              <a:rPr lang="en-US" sz="1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1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</a:t>
            </a:r>
            <a:endParaRPr lang="en-US" sz="12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44343" y="600069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4600" y="-4918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THI MÔN KIẾN THỨC CHUNG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05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495046" y="3608602"/>
            <a:ext cx="2362954" cy="47713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endParaRPr lang="en-US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057400" y="261414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8373" y="46538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 Ý: CÓ 2 TRƯỜNG HỢP XẢY RA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79373" y="1120080"/>
            <a:ext cx="8153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hời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nộp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12937" y="2435997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22378" y="2352534"/>
            <a:ext cx="1473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5029200" y="2588798"/>
            <a:ext cx="152400" cy="152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9373" y="4731713"/>
            <a:ext cx="793122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07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</TotalTime>
  <Words>2308</Words>
  <Application>Microsoft Office PowerPoint</Application>
  <PresentationFormat>On-screen Show (4:3)</PresentationFormat>
  <Paragraphs>355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XUANQN</dc:creator>
  <cp:lastModifiedBy>Admin</cp:lastModifiedBy>
  <cp:revision>132</cp:revision>
  <dcterms:created xsi:type="dcterms:W3CDTF">2006-08-16T00:00:00Z</dcterms:created>
  <dcterms:modified xsi:type="dcterms:W3CDTF">2024-08-25T01:27:35Z</dcterms:modified>
</cp:coreProperties>
</file>